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D65DD-2594-4AC9-A884-BA5AE474C2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t"/>
          <a:lstStyle>
            <a:lvl1pPr algn="ctr">
              <a:defRPr sz="40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FB7AD0-2402-48A5-8EE6-DD69FE4977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I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9B6E0-A3DE-4FF4-9061-732491D92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3DE5C-F7DC-4B81-B71E-E70AE5FE6413}" type="datetimeFigureOut">
              <a:rPr lang="en-IN" smtClean="0"/>
              <a:t>28-11-2020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2E7593-1551-4F57-9925-AC3B5514E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FFB277-7C12-4B67-BCF0-107F23FD4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2EB5F-0A56-4BDB-A99B-000E2F9B60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11790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CB942-D4BF-4B94-906D-6695C11AA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CE9FAA-4559-4276-909E-F8D5DED34E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1E3651-37C5-4245-88B4-34CE2B981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3DE5C-F7DC-4B81-B71E-E70AE5FE6413}" type="datetimeFigureOut">
              <a:rPr lang="en-IN" smtClean="0"/>
              <a:t>28-11-2020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E619D1-D0D2-4FBA-A540-A26D52843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FF3A8C-1401-4E28-ABEB-7493FA6B3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2EB5F-0A56-4BDB-A99B-000E2F9B60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31120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68C061-E2A1-4D12-B331-5FDA4BC036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54AAF1-1AEA-406F-A73D-E96B5EB723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D78554-B82E-47FC-951A-85103F1D9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3DE5C-F7DC-4B81-B71E-E70AE5FE6413}" type="datetimeFigureOut">
              <a:rPr lang="en-IN" smtClean="0"/>
              <a:t>28-11-2020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9A3786-DA9D-4190-AEC7-169F1AF88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5B4E80-2A6F-485D-92B8-F8EE6BE11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2EB5F-0A56-4BDB-A99B-000E2F9B60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95368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45AB5-3340-42E5-9427-B4D2AC37A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DB088B-3F77-4904-93DB-51902C835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FF5FB7-6C9D-4929-A123-A69CEF740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3DE5C-F7DC-4B81-B71E-E70AE5FE6413}" type="datetimeFigureOut">
              <a:rPr lang="en-IN" smtClean="0"/>
              <a:t>28-11-2020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1F09A4-9EC2-4FC5-9C45-1176DD092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FC7577-A950-424E-8D45-63F32CF43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2EB5F-0A56-4BDB-A99B-000E2F9B60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74181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D2B15-8905-4FDA-80B7-5AB22BFE2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418125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355275-2105-4EC0-95B1-3E4FA78379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B00313-010D-4F51-99E4-9A60362FD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3DE5C-F7DC-4B81-B71E-E70AE5FE6413}" type="datetimeFigureOut">
              <a:rPr lang="en-IN" smtClean="0"/>
              <a:t>28-11-2020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D26572-099C-46BA-AA73-A4C414821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7708AD-BE21-446A-AD82-72BD96792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2EB5F-0A56-4BDB-A99B-000E2F9B60F3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53013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EE055-0F32-45EB-B52C-34F624E0C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9F765C-7DE6-4E01-9D43-7F417B6585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298D5E-B90B-439D-BF49-367830D889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46D46A-3A97-4F7C-B5A8-A5C4E05E6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3DE5C-F7DC-4B81-B71E-E70AE5FE6413}" type="datetimeFigureOut">
              <a:rPr lang="en-IN" smtClean="0"/>
              <a:t>28-11-2020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24A09A-AEB7-47E3-94B6-0707C338C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06AEF-EDCF-455C-BF0C-E805533EB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2EB5F-0A56-4BDB-A99B-000E2F9B60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09724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AAC16-F164-47BB-99DD-B09FAECCE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F543FB-1D25-49D9-9E03-2A3FF934F0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04B77A-CBC5-4AA0-8435-EF5AA7758C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204987-2FB3-4028-B97B-EB07B064FA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11A0DA-6357-478C-8FA9-22ACFD04FA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CBFCE4-1052-40B7-862A-BFE0B8410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3DE5C-F7DC-4B81-B71E-E70AE5FE6413}" type="datetimeFigureOut">
              <a:rPr lang="en-IN" smtClean="0"/>
              <a:t>28-11-2020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3BA7D8-5965-4E5B-8AC9-E0CD753AF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18E8B3-3C78-42ED-BAFC-9FB8C9F64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2EB5F-0A56-4BDB-A99B-000E2F9B60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28101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ED6F2-1BEF-481E-A72F-FD6BAD4F2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10E3D3-ABB0-4679-BE25-942FF45A8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3DE5C-F7DC-4B81-B71E-E70AE5FE6413}" type="datetimeFigureOut">
              <a:rPr lang="en-IN" smtClean="0"/>
              <a:t>28-11-2020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B276B7-3B4D-4734-A74D-9CDF72A86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F3A1A7-599F-4200-B32E-3275C2C3B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2EB5F-0A56-4BDB-A99B-000E2F9B60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5009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799A04-CFDE-405F-8E46-5A4C41C02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3DE5C-F7DC-4B81-B71E-E70AE5FE6413}" type="datetimeFigureOut">
              <a:rPr lang="en-IN" smtClean="0"/>
              <a:t>28-11-2020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DFAA62-BA48-4FBF-A4A0-5F57D62B1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29B836-D87D-4D48-8E21-A513E3A1A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2EB5F-0A56-4BDB-A99B-000E2F9B60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1879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CB194-F0E8-4203-AF5D-A97B144AA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F4B9DA-426A-42B1-B7EE-C8F8054248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2985B6-2B5D-4B9D-99A6-AEDB15567F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308653-DB5A-4A41-9FE8-BD7ED646D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3DE5C-F7DC-4B81-B71E-E70AE5FE6413}" type="datetimeFigureOut">
              <a:rPr lang="en-IN" smtClean="0"/>
              <a:t>28-11-2020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53803D-9E62-4AAA-9C44-115B3A0FD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F6CDC6-026E-4869-84E1-40E4B7383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2EB5F-0A56-4BDB-A99B-000E2F9B60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70278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1B9AA-AD3A-4CAF-8F1D-3CA5BD359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F3E0A7-A5B7-4828-A23A-A5EED35486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E8201E-CF2D-4BE6-8E6B-5E8F9F9820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C40659-1279-4D85-8294-A1CEACA22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3DE5C-F7DC-4B81-B71E-E70AE5FE6413}" type="datetimeFigureOut">
              <a:rPr lang="en-IN" smtClean="0"/>
              <a:t>28-11-2020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84EE0E-EA7C-4B58-9104-23853599E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00B1F7-4BEF-4892-92D0-080801FE7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2EB5F-0A56-4BDB-A99B-000E2F9B60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62347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1B3B49-45E6-4D0C-A25A-BC7B6D95D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BD9A1D-73F8-4732-8259-6732163733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5FC603-919C-46B3-8D35-4373289C01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3DE5C-F7DC-4B81-B71E-E70AE5FE6413}" type="datetimeFigureOut">
              <a:rPr lang="en-IN" smtClean="0"/>
              <a:t>28-11-2020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372C88-B99B-455A-BB7D-D8A25BB4D1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A25A79-BA77-4F05-8386-07D30CDBD9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2EB5F-0A56-4BDB-A99B-000E2F9B60F3}" type="slidenum">
              <a:rPr lang="en-IN" smtClean="0"/>
              <a:t>‹#›</a:t>
            </a:fld>
            <a:endParaRPr lang="en-IN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2155E98-CDF9-48B2-8D33-B9003717D0A4}"/>
              </a:ext>
            </a:extLst>
          </p:cNvPr>
          <p:cNvPicPr/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267" t="2221" r="5118" b="59674"/>
          <a:stretch/>
        </p:blipFill>
        <p:spPr>
          <a:xfrm>
            <a:off x="10959737" y="185738"/>
            <a:ext cx="1050018" cy="100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246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A68F1-98CC-4C91-8CFC-DC111F1B93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7E4B0E-5502-49B3-BBCF-E243F13BAB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70144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D4E71-C80F-4F95-AE28-3D3E8F1FB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CAF967-AAF8-4378-B15C-6794CF6EE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98447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Kachcon 2020</dc:creator>
  <cp:lastModifiedBy>Kachcon 2020</cp:lastModifiedBy>
  <cp:revision>6</cp:revision>
  <dcterms:created xsi:type="dcterms:W3CDTF">2020-11-28T06:03:20Z</dcterms:created>
  <dcterms:modified xsi:type="dcterms:W3CDTF">2020-11-28T06:13:07Z</dcterms:modified>
</cp:coreProperties>
</file>